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95" r:id="rId2"/>
    <p:sldId id="299" r:id="rId3"/>
    <p:sldId id="296" r:id="rId4"/>
    <p:sldId id="260" r:id="rId5"/>
    <p:sldId id="304" r:id="rId6"/>
    <p:sldId id="297" r:id="rId7"/>
    <p:sldId id="270" r:id="rId8"/>
    <p:sldId id="312" r:id="rId9"/>
    <p:sldId id="310" r:id="rId10"/>
    <p:sldId id="307" r:id="rId11"/>
    <p:sldId id="306" r:id="rId12"/>
    <p:sldId id="305" r:id="rId13"/>
    <p:sldId id="280" r:id="rId14"/>
    <p:sldId id="308" r:id="rId15"/>
    <p:sldId id="298" r:id="rId16"/>
    <p:sldId id="309" r:id="rId17"/>
    <p:sldId id="311" r:id="rId18"/>
    <p:sldId id="30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2BA18"/>
    <a:srgbClr val="E3DA1D"/>
    <a:srgbClr val="782C2A"/>
    <a:srgbClr val="612C0B"/>
    <a:srgbClr val="FF0000"/>
    <a:srgbClr val="003300"/>
    <a:srgbClr val="FF9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70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D94AC-5BA6-4B11-9389-18AE1B8CD78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44C8A-98BB-458F-BE6E-5303267EA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899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1392" y="4350019"/>
            <a:ext cx="4740978" cy="3436298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7F9B8-0257-4C39-ACD2-DE900BC04CE7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7890-0038-443D-8951-81D71B7C5EF6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A62F-4941-4801-90CF-1B25E952DFDF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0A8F-FAD5-4388-9386-8F9629500DF8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8198-EB76-4030-BD7B-1DB2F7ABC075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29F8-3ECE-4127-A99A-DABA1ABF4344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19573-6243-4F5F-84B1-B698DE1CBCA2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5C1-B51F-4E9F-9627-3B477FF8F02A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31BA-7B9C-482E-BBAC-FE87F2E88F38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B584-AC4D-4098-92A6-9216450C0C8B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3F5AF-0258-42F4-933C-4B7E1DF57A84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DA012-92A1-45F6-B331-BB0980796C69}" type="datetime1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8;&#1072;&#1073;&#1086;&#1090;&#1072;\&#1074;&#1085;&#1077;&#1091;&#1088;&#1086;&#1095;&#1082;&#1072;\&#1086;&#1090;&#1094;&#1099;%20&#1080;%20&#1076;&#1077;&#1090;&#1080;%20&#1086;%20&#1074;&#1086;&#1081;&#1085;&#1077;%20&#1082;&#1088;\Voennye_-_Zhdi_menja_1minus.ru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5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&#1084;&#1091;&#1083;&#1100;&#1090;&#1080;&#1084;&#1077;&#1076;%20&#1091;&#1088;&#1086;&#1082;%20&#1082;&#1086;&#1085;&#1082;&#1091;&#1088;&#1089;\9835-Pesni-voennyh-let--L-Kulagin-Zhdi-menya-i-ya-vernus_stihi-K-M-Simonov-(muzofon.com).mp3" TargetMode="External"/><Relationship Id="rId1" Type="http://schemas.microsoft.com/office/2007/relationships/media" Target="file:///F:\&#1084;&#1091;&#1083;&#1100;&#1090;&#1080;&#1084;&#1077;&#1076;%20&#1091;&#1088;&#1086;&#1082;%20&#1082;&#1086;&#1085;&#1082;&#1091;&#1088;&#1089;\9835-Pesni-voennyh-let--L-Kulagin-Zhdi-menya-i-ya-vernus_stihi-K-M-Simonov-(muzofon.com).mp3" TargetMode="Externa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persons-books.com.ua/image/cache/data/migrate/6107_0_big-500x500-rot0.png" TargetMode="External"/><Relationship Id="rId7" Type="http://schemas.openxmlformats.org/officeDocument/2006/relationships/image" Target="../media/image9.jpeg"/><Relationship Id="rId12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hyperlink" Target="http://bibkan.ru/wp-content/uploads/2012/09/%D0%BA%D1%80%D0%B0%D0%B5%D0%B2%D0%B5%D0%B4-%D0%BD%D0%BE%D0%B2%D0%B8%D0%BD%D0%BA%D0%B821.jpg" TargetMode="External"/><Relationship Id="rId5" Type="http://schemas.openxmlformats.org/officeDocument/2006/relationships/hyperlink" Target="http://reportage.su/audiopics/002546.jpg" TargetMode="External"/><Relationship Id="rId10" Type="http://schemas.openxmlformats.org/officeDocument/2006/relationships/image" Target="../media/image11.jpeg"/><Relationship Id="rId4" Type="http://schemas.openxmlformats.org/officeDocument/2006/relationships/image" Target="../media/image7.png"/><Relationship Id="rId9" Type="http://schemas.openxmlformats.org/officeDocument/2006/relationships/hyperlink" Target="http://www.ukazka.ru/img/b/uk1145301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3-tub-ru.yandex.net/i?id=44a59e3dee4312b16c924d047e5692b9&amp;n=33&amp;h=150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://www.mvestnik.ru/mvfoto/2011/12/13/!_!_866_%F1%E8%EC%EE%ED%EE%E2.jpg" TargetMode="Externa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://im0-tub-ru.yandex.net/i?id=65a928f8756c023e5c3449f6913d1c8e&amp;n=33&amp;h=15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://www.yourluck.ru/f/upload/2012/08/08/13444308790765.jpg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4/80/446/80446307_large_284451f91d7ft_simonov_konstantin.jpg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2" Type="http://schemas.openxmlformats.org/officeDocument/2006/relationships/audio" Target="file:///F:\&#1055;&#1080;&#1089;&#1072;&#1090;&#1077;&#1083;&#1080;%20-%20&#1082;&#1085;&#1080;&#1075;&#1080;\&#1057;&#1080;&#1084;&#1086;&#1085;&#1086;&#1074;%20&#1050;.&#1052;\&#1057;&#1080;&#1084;&#1086;&#1085;&#1086;&#1074;%20&#1095;&#1090;&#1077;&#1085;&#1080;&#1077;%20&#1089;&#1090;&#1080;&#1093;&#1086;&#1090;&#1074;&#1086;&#1088;&#1077;&#1085;&#1080;&#1081;\(F)%20New\zhdimeny%20Simonov.mp3" TargetMode="External"/><Relationship Id="rId1" Type="http://schemas.microsoft.com/office/2007/relationships/media" Target="file:///F:\&#1055;&#1080;&#1089;&#1072;&#1090;&#1077;&#1083;&#1080;%20-%20&#1082;&#1085;&#1080;&#1075;&#1080;\&#1057;&#1080;&#1084;&#1086;&#1085;&#1086;&#1074;%20&#1050;.&#1052;\&#1057;&#1080;&#1084;&#1086;&#1085;&#1086;&#1074;%20&#1095;&#1090;&#1077;&#1085;&#1080;&#1077;%20&#1089;&#1090;&#1080;&#1093;&#1086;&#1090;&#1074;&#1086;&#1088;&#1077;&#1085;&#1080;&#1081;\(F)%20New\zhdimeny%20Simonov.mp3" TargetMode="External"/><Relationship Id="rId6" Type="http://schemas.openxmlformats.org/officeDocument/2006/relationships/hyperlink" Target="http://shop-handmade.ru/img/2553/img75456_b.jpg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1978">
            <a:off x="4610194" y="4258427"/>
            <a:ext cx="4439672" cy="918556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1785926"/>
            <a:ext cx="900115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12700">
                  <a:solidFill>
                    <a:srgbClr val="C00000"/>
                  </a:solidFill>
                </a:ln>
                <a:solidFill>
                  <a:srgbClr val="C2BA18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«Изображение войны</a:t>
            </a:r>
            <a:r>
              <a:rPr lang="ru-RU" sz="3600" cap="all" dirty="0" smtClean="0">
                <a:ln w="12700">
                  <a:solidFill>
                    <a:srgbClr val="C00000"/>
                  </a:solidFill>
                </a:ln>
                <a:solidFill>
                  <a:srgbClr val="C2BA18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b="1" cap="all" dirty="0" smtClean="0">
                <a:ln w="12700">
                  <a:solidFill>
                    <a:srgbClr val="C00000"/>
                  </a:solidFill>
                </a:ln>
                <a:solidFill>
                  <a:srgbClr val="C2BA18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произведениях  К.М Симонова,</a:t>
            </a:r>
          </a:p>
          <a:p>
            <a:pPr algn="ctr"/>
            <a:r>
              <a:rPr lang="ru-RU" sz="3600" b="1" cap="all" dirty="0" smtClean="0">
                <a:ln w="12700">
                  <a:solidFill>
                    <a:srgbClr val="C00000"/>
                  </a:solidFill>
                </a:ln>
                <a:solidFill>
                  <a:srgbClr val="C2BA18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почётного гражданина </a:t>
            </a:r>
          </a:p>
          <a:p>
            <a:pPr algn="ctr"/>
            <a:r>
              <a:rPr lang="ru-RU" sz="3600" b="1" cap="all" dirty="0" smtClean="0">
                <a:ln w="12700">
                  <a:solidFill>
                    <a:srgbClr val="C00000"/>
                  </a:solidFill>
                </a:ln>
                <a:solidFill>
                  <a:srgbClr val="C2BA18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г.Гулькевичи». </a:t>
            </a:r>
            <a:endParaRPr lang="ru-RU" sz="3600" b="1" cap="all" dirty="0">
              <a:ln w="12700">
                <a:solidFill>
                  <a:srgbClr val="C00000"/>
                </a:solidFill>
              </a:ln>
              <a:solidFill>
                <a:srgbClr val="C2BA18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14290"/>
            <a:ext cx="244169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0">
                  <a:solidFill>
                    <a:srgbClr val="C00000"/>
                  </a:solidFill>
                </a:ln>
                <a:solidFill>
                  <a:srgbClr val="C2BA18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2015</a:t>
            </a:r>
            <a:endParaRPr lang="ru-RU" sz="8800" b="1" dirty="0">
              <a:ln w="19050">
                <a:solidFill>
                  <a:srgbClr val="C00000"/>
                </a:solidFill>
              </a:ln>
              <a:solidFill>
                <a:srgbClr val="C2BA18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Voennye_-_Zhdi_menja_1minus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77916">
            <a:off x="4546086" y="361402"/>
            <a:ext cx="4580151" cy="6983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6" name="Picture 2" descr="F:\70letpoped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636"/>
            <a:ext cx="1643074" cy="1288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4785214" y="5765569"/>
            <a:ext cx="43660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учитель русского языка </a:t>
            </a:r>
          </a:p>
          <a:p>
            <a:r>
              <a:rPr lang="ru-RU" dirty="0" smtClean="0"/>
              <a:t>и литературы МБОУ СОШ №2 </a:t>
            </a:r>
            <a:r>
              <a:rPr lang="ru-RU" dirty="0" err="1" smtClean="0"/>
              <a:t>г.Гулькевичи</a:t>
            </a:r>
            <a:endParaRPr lang="ru-RU" dirty="0" smtClean="0"/>
          </a:p>
          <a:p>
            <a:r>
              <a:rPr lang="ru-RU" dirty="0" err="1" smtClean="0"/>
              <a:t>Цацуро</a:t>
            </a:r>
            <a:r>
              <a:rPr lang="ru-RU" dirty="0" smtClean="0"/>
              <a:t> Анна Николаевна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572560" cy="18289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Поэт, военный корреспондент</a:t>
            </a:r>
            <a:r>
              <a:rPr lang="en-GB" sz="28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оставил свой след </a:t>
            </a: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памяти гулькевичан, </a:t>
            </a: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 его произведения в памяти всей России.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372" y="2428868"/>
            <a:ext cx="3075628" cy="3143272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428728" y="1857364"/>
            <a:ext cx="4714908" cy="396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«К.М. Симонов </a:t>
            </a: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останется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 памяти соотечественников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внимательным, добрым и порядочным человеком,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которому </a:t>
            </a: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были </a:t>
            </a: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безразличны </a:t>
            </a: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судьбы </a:t>
            </a: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людей».</a:t>
            </a:r>
          </a:p>
          <a:p>
            <a:pPr algn="r">
              <a:lnSpc>
                <a:spcPct val="150000"/>
              </a:lnSpc>
            </a:pP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Е.С.Смык.</a:t>
            </a:r>
          </a:p>
        </p:txBody>
      </p:sp>
      <p:pic>
        <p:nvPicPr>
          <p:cNvPr id="7" name="Picture 2" descr="F:\j12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857760"/>
            <a:ext cx="1571636" cy="1615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5" y="3643314"/>
            <a:ext cx="4357685" cy="2643207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80320" y="1339341"/>
            <a:ext cx="4573440" cy="104411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400" dirty="0" smtClean="0"/>
              <a:t>                           </a:t>
            </a:r>
            <a:endParaRPr lang="ru-RU" sz="1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600" dirty="0" smtClean="0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306081" y="3493807"/>
            <a:ext cx="8352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endParaRPr lang="ru-RU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857224" y="1785926"/>
            <a:ext cx="6500858" cy="1622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45" tIns="41473" rIns="82945" bIns="41473">
            <a:spAutoFit/>
          </a:bodyPr>
          <a:lstStyle/>
          <a:p>
            <a:pPr>
              <a:defRPr/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своим наградам, многим званьям</a:t>
            </a:r>
          </a:p>
          <a:p>
            <a:pPr>
              <a:defRPr/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Прими </a:t>
            </a: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 нас лишь дар один:</a:t>
            </a:r>
          </a:p>
          <a:p>
            <a:pPr>
              <a:defRPr/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всенародному признанью</a:t>
            </a:r>
          </a:p>
          <a:p>
            <a:pPr>
              <a:defRPr/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sz="2400" b="1" dirty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наш Почетный гражданин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85728"/>
            <a:ext cx="750099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Почётный Гражданин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города  Гулькевичи.</a:t>
            </a:r>
            <a:endParaRPr lang="ru-RU" sz="3200" b="1" dirty="0">
              <a:ln w="1905"/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928670"/>
            <a:ext cx="2301818" cy="2714644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Picture 2" descr="F:\70letpoped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636"/>
            <a:ext cx="1643074" cy="1288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507" y="3714752"/>
            <a:ext cx="2835493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0"/>
            <a:ext cx="5214974" cy="511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142984"/>
            <a:ext cx="2643206" cy="3964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Картинка 24 из 587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62" y="142852"/>
            <a:ext cx="2586887" cy="392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Картинка 24 из 5871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87010">
            <a:off x="4586335" y="2602329"/>
            <a:ext cx="1693220" cy="257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F:\j123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857760"/>
            <a:ext cx="1571636" cy="1615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40005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492919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6062" y="857232"/>
            <a:ext cx="3437938" cy="485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 rot="20542716">
            <a:off x="4931518" y="446967"/>
            <a:ext cx="33361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782C2A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Война</a:t>
            </a:r>
            <a:endParaRPr lang="ru-RU" sz="6600" b="1" cap="all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782C2A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642918"/>
            <a:ext cx="3578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глазами</a:t>
            </a:r>
            <a:endParaRPr lang="ru-RU" sz="5400" b="1" cap="all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1714488"/>
            <a:ext cx="3003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юного</a:t>
            </a:r>
            <a:endParaRPr lang="ru-RU" sz="5400" b="1" cap="all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28794" y="4071942"/>
            <a:ext cx="3725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5400" b="1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века </a:t>
            </a:r>
            <a:endParaRPr lang="ru-RU" sz="5400" b="1" cap="all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786058"/>
            <a:ext cx="4805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поколения</a:t>
            </a:r>
            <a:endParaRPr lang="ru-RU" sz="5400" b="1" cap="all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F:\70letpoped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636"/>
            <a:ext cx="1643074" cy="1288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71934" y="214290"/>
            <a:ext cx="4857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Войны кровавой дни.</a:t>
            </a:r>
          </a:p>
          <a:p>
            <a:pPr algn="ctr">
              <a:buNone/>
            </a:pPr>
            <a:endParaRPr lang="ru-RU" sz="2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…С тех пор прошло немало</a:t>
            </a:r>
          </a:p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Часов, недель и лет.</a:t>
            </a:r>
          </a:p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По-новому всё стало – </a:t>
            </a:r>
          </a:p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Войны уж больше нет</a:t>
            </a:r>
          </a:p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 не забыла Родина</a:t>
            </a:r>
          </a:p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Событий той войны.</a:t>
            </a:r>
          </a:p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Мы каждому из воинов</a:t>
            </a:r>
          </a:p>
          <a:p>
            <a:pPr algn="ctr"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 жизнь свою должны.     </a:t>
            </a:r>
            <a:r>
              <a:rPr lang="ru-RU" sz="2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928670"/>
            <a:ext cx="45831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Солдат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…И кажется, что в нужный час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Вернётся он, спасая нас.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тот, кто в битвах воевал,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Не зря на землю грудью пал…</a:t>
            </a:r>
            <a:endParaRPr lang="ru-RU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Monotype Corsiva" pitchFamily="66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786050" y="3929066"/>
            <a:ext cx="4857784" cy="164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трудно передать словами</a:t>
            </a:r>
            <a:endParaRPr kumimoji="0" lang="ru-RU" sz="22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испытания военных лет,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Смертельные бои с врагами</a:t>
            </a:r>
          </a:p>
          <a:p>
            <a:pPr marL="0"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слезы, радость от побед…</a:t>
            </a: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kumimoji="0" lang="ru-RU" sz="22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285728"/>
            <a:ext cx="24096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Цацуро Вера ( 2009)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3643314"/>
            <a:ext cx="30895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Поленова Валерия ( 2015)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F:\j12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857760"/>
            <a:ext cx="1571636" cy="1615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1643050"/>
            <a:ext cx="3599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07510" y="1928802"/>
            <a:ext cx="403649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«Жди меня и я вернусь…»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Звучал голос в тишине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«Жди меня и я вернусь»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Позывные на  войне…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«Жди меня и я вернусь»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Напевал солдат,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Путь которого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лежал через жуткий ад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«Жди меня и я вернусь»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 слова- вестники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Читают многие ребята-сверстники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Уже узнавшие историю войны.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Внуки-дочери-сыны!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Поленова Валерия (2015)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236" y="714356"/>
            <a:ext cx="1463763" cy="1143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500166" y="928670"/>
            <a:ext cx="350046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«Жди меня и я вернусь» –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Ты, уходя, сказал случайно.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 Жди меня и  вернусь» –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Твои слова звучали тайно.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вот она – волчица злая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Война –разлучница пришла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Как бабка старая, хромая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 дома к дому шла и шла.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 верила в твою  победу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Хоть предрекали мне беду…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«Я вернусь, к тебе приеду.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Встречи терпеливо жду».</a:t>
            </a:r>
          </a:p>
          <a:p>
            <a:pPr algn="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Барышник Валерия (2015)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142852"/>
            <a:ext cx="6940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Ответное «Жди меня»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F:\70letpoped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636"/>
            <a:ext cx="1643074" cy="1288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Война и мир.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1285860"/>
            <a:ext cx="414927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Мир – слово доброе и вечное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Как и дети  - это что-то бесконечное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Мир – это счастье и  радость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 война – это мгновенная старость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Война-слово жестокое и злое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Война – это горе и беда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Дети против ужаса такого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Мир для детей должен быть всегда!</a:t>
            </a: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857232"/>
            <a:ext cx="1614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Беккер Виктор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00042"/>
            <a:ext cx="4572000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 не могу вам передать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 чувства, что испытывал Отец,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Когда пришлось ему отдать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Весёлой  юности венец.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 наши с вами радостные дни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Четырнадцати лет юнцы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Шли в  смертный бой они,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Как первые  весенние гонцы 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Испепелённые войной,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Пришли они…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нам с тобой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Есть чем гордиться. Ты пойми!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Это же наши с тобой Отцы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Весь мир отвагой потрясли,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Как  первые вестники – скворцы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Весну ,победу принесли!!!</a:t>
            </a:r>
          </a:p>
          <a:p>
            <a:pPr algn="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Иващенко Арсений 7 « А»</a:t>
            </a:r>
          </a:p>
        </p:txBody>
      </p:sp>
      <p:pic>
        <p:nvPicPr>
          <p:cNvPr id="8" name="Picture 2" descr="F:\j12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857760"/>
            <a:ext cx="1571636" cy="1615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Цацуро Анна Николаевна (2012)</a:t>
            </a:r>
            <a:endParaRPr lang="ru-RU"/>
          </a:p>
        </p:txBody>
      </p:sp>
      <p:pic>
        <p:nvPicPr>
          <p:cNvPr id="1026" name="Picture 2" descr="F:\mao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9835-Pesni-voennyh-let--L-Kulagin-Zhdi-menya-i-ya-vernus_stihi-K-M-Simonov-(muzofon.com)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48680"/>
            <a:ext cx="1296144" cy="1432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0"/>
            <a:ext cx="6858016" cy="5116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16"/>
            <a:ext cx="214310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9"/>
          <a:stretch>
            <a:fillRect/>
          </a:stretch>
        </p:blipFill>
        <p:spPr bwMode="auto">
          <a:xfrm>
            <a:off x="5643570" y="1714488"/>
            <a:ext cx="3047721" cy="1867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43116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 rot="20746658">
            <a:off x="2846125" y="1967555"/>
            <a:ext cx="4000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2015</a:t>
            </a:r>
            <a:endParaRPr lang="ru-RU" sz="9600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F:\70letpoped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636"/>
            <a:ext cx="1643074" cy="1288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786182" y="214290"/>
            <a:ext cx="1989584" cy="4968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714356"/>
            <a:ext cx="842965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Формирование и расширение представлений учащихся </a:t>
            </a:r>
          </a:p>
          <a:p>
            <a:r>
              <a:rPr lang="ru-RU" sz="2400" b="1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 победе нашей страны в Великой отечественной войне, формирование сознания необходимости защищать Отечество; воспитание патриотизма, гордости за наших солдат, уважения и благодарного отношения к героям военных действий.</a:t>
            </a:r>
            <a:endParaRPr lang="ru-RU" sz="2400" b="1" dirty="0">
              <a:ln w="10541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3071810"/>
            <a:ext cx="2309415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Целеполагание</a:t>
            </a:r>
            <a:endParaRPr lang="ru-RU" sz="2400" b="1" normalizeH="1" dirty="0" smtClean="0">
              <a:ln w="10541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54" y="3857628"/>
            <a:ext cx="50720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Осмысление событий Великой Отечественной войны юным поколением. </a:t>
            </a:r>
          </a:p>
          <a:p>
            <a:r>
              <a:rPr lang="ru-RU" sz="2000" b="1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Знакомство  с поэзией  Константина Михайловича Симонова  - почётного гражданина г.Гулькевичи.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0"/>
            <a:ext cx="2071670" cy="3539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275" y="404664"/>
            <a:ext cx="3429024" cy="4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:\j123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857760"/>
            <a:ext cx="1571636" cy="1615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3518302"/>
            <a:ext cx="2143108" cy="3339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http://www.ukazka.ru/img/b/uk1145301.jp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9" y="404664"/>
            <a:ext cx="2381250" cy="3600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ibkan.ru/wp-content/uploads/2012/09/%D0%BA%D1%80%D0%B0%D0%B5%D0%B2%D0%B5%D0%B4-%D0%BD%D0%BE%D0%B2%D0%B8%D0%BD%D0%BA%D0%B821.jpg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62779"/>
            <a:ext cx="1492218" cy="2273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785754" y="214290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моём городке с незаметным названьем</a:t>
            </a:r>
            <a:br>
              <a:rPr lang="ru-RU" sz="32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на камне автограф - в живущих сердцах</a:t>
            </a:r>
            <a:endParaRPr lang="ru-RU" sz="32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 rot="20577180">
            <a:off x="4514431" y="3029551"/>
            <a:ext cx="4007023" cy="2644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2428892" cy="3243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 rot="20776926">
            <a:off x="4790630" y="5421682"/>
            <a:ext cx="45082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small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фронтовые корреспонденты </a:t>
            </a:r>
            <a:endParaRPr lang="ru-RU" sz="2400" b="1" cap="small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885743">
            <a:off x="2755263" y="3191373"/>
            <a:ext cx="361288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Симонов К., Зотов И., </a:t>
            </a:r>
          </a:p>
        </p:txBody>
      </p:sp>
      <p:sp>
        <p:nvSpPr>
          <p:cNvPr id="8" name="Прямоугольник 7"/>
          <p:cNvSpPr/>
          <p:nvPr/>
        </p:nvSpPr>
        <p:spPr>
          <a:xfrm rot="21128348">
            <a:off x="5929322" y="2285992"/>
            <a:ext cx="3093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Кригер Е., Уткин И. </a:t>
            </a:r>
            <a:endParaRPr lang="ru-RU" sz="2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F:\j123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857760"/>
            <a:ext cx="1571636" cy="1615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1571612"/>
            <a:ext cx="5072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Назвал «Гулькевичи - Берлин».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42852"/>
            <a:ext cx="48984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Бежали, гневом полнясь строчки,</a:t>
            </a:r>
            <a:endParaRPr lang="ru-RU" sz="2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642918"/>
            <a:ext cx="409285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Сливаясь с горем тех годин.</a:t>
            </a:r>
            <a:endParaRPr lang="ru-RU" sz="2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1071546"/>
            <a:ext cx="48818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ту ночь он свой газетный очерк</a:t>
            </a:r>
          </a:p>
        </p:txBody>
      </p:sp>
      <p:pic>
        <p:nvPicPr>
          <p:cNvPr id="9" name="Picture 2" descr="F:\70letpoped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636"/>
            <a:ext cx="1643074" cy="1288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571736" y="4143380"/>
            <a:ext cx="67151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Почти никто из них не вернулся. Увозили людей с железнодорожной станции. В память 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 тех страшных днях на здании вокзала есть мемориальная доска.</a:t>
            </a:r>
            <a:endParaRPr lang="ru-RU" sz="2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14290"/>
            <a:ext cx="2702740" cy="3914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214282" y="2071678"/>
            <a:ext cx="57864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своем произведении «Разные дни войны» Константин Симонов писал, что «бывая в Гулькевичах, часто заходил в дома, откуда угоняли парней и девушек на работу в Германию».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Вен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12706" y="457508"/>
            <a:ext cx="42196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800" b="1" dirty="0" smtClean="0">
                <a:ln w="1905">
                  <a:noFill/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молодого поколения</a:t>
            </a:r>
            <a:endParaRPr lang="ru-RU" sz="2800" b="1" dirty="0">
              <a:ln w="1905">
                <a:noFill/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86610" y="957115"/>
            <a:ext cx="49223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произведения К.</a:t>
            </a: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en-GB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Симонова</a:t>
            </a:r>
            <a:endParaRPr lang="ru-RU" sz="2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02385" y="1382598"/>
            <a:ext cx="57135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GB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 уроки мужества и патриотизма</a:t>
            </a:r>
            <a:endParaRPr lang="ru-RU" sz="2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F:\j12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857760"/>
            <a:ext cx="1571636" cy="1615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34" t="-5370"/>
          <a:stretch>
            <a:fillRect/>
          </a:stretch>
        </p:blipFill>
        <p:spPr bwMode="auto">
          <a:xfrm>
            <a:off x="4847796" y="1677707"/>
            <a:ext cx="4296204" cy="5152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040958"/>
            <a:ext cx="3525026" cy="2414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386"/>
          <a:stretch>
            <a:fillRect/>
          </a:stretch>
        </p:blipFill>
        <p:spPr bwMode="auto">
          <a:xfrm>
            <a:off x="0" y="-1"/>
            <a:ext cx="9144000" cy="6948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522"/>
          <a:stretch>
            <a:fillRect/>
          </a:stretch>
        </p:blipFill>
        <p:spPr bwMode="auto">
          <a:xfrm>
            <a:off x="0" y="0"/>
            <a:ext cx="91312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Стихотворение К. Симонова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«Жди меня», 1941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57166"/>
            <a:ext cx="2857520" cy="271464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 меня, и я вернусь.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Только очень жди,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Жди, когда наводят грусть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Желтые дожди,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Жди, когда снега метут,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Жди, когда жара,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Жди, когда других не ждут,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Позабыв вчера.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Жди, когда из дальних мест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Писем не придет,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Жди, когда уж надоест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Всем, кто вместе ждет.</a:t>
            </a:r>
          </a:p>
        </p:txBody>
      </p:sp>
      <p:pic>
        <p:nvPicPr>
          <p:cNvPr id="5" name="zhdimeny Simonov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7158" y="714356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15954" y="928670"/>
            <a:ext cx="29280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 меня, и я вернусь,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желай добра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Всем, кто знает наизусть,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забыть пора.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Пусть поверят сын и мать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то, что нет меня,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Пусть друзья устанут ждать,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Сядут у огня,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Выпьют горькое вино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помин души...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Жди. И с ними заодно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Выпить не спеши.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3214686"/>
            <a:ext cx="25199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Жди меня, и я вернусь,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Всем смертям назло.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не ждал меня, тот пусть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Скажет: - Повезло.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понять, не ждавшим им,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среди огня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Ожиданием своим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 спасла меня.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я выжил, будем знать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Только мы с тобой,-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Просто ты умела ждать,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никто другой.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3571876"/>
            <a:ext cx="168150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1 Июня 2014 - Персональный сайт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857232"/>
            <a:ext cx="1709153" cy="23574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845</Words>
  <Application>Microsoft Office PowerPoint</Application>
  <PresentationFormat>Экран (4:3)</PresentationFormat>
  <Paragraphs>163</Paragraphs>
  <Slides>18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Стихотворение К. Симонова  «Жди меня», 1941</vt:lpstr>
      <vt:lpstr>Поэт, военный корреспондент оставил свой след  в памяти гулькевичан,  а его произведения в памяти всей России.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Веня</dc:creator>
  <cp:lastModifiedBy>user</cp:lastModifiedBy>
  <cp:revision>213</cp:revision>
  <dcterms:created xsi:type="dcterms:W3CDTF">2012-05-11T14:09:11Z</dcterms:created>
  <dcterms:modified xsi:type="dcterms:W3CDTF">2015-03-30T08:36:19Z</dcterms:modified>
</cp:coreProperties>
</file>